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63" r:id="rId6"/>
    <p:sldId id="266" r:id="rId7"/>
    <p:sldId id="262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406AB9-8D7A-41DC-BD7E-0728D9DFD804}" v="103" dt="2026-03-31T09:47:49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528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s Schrauwen" userId="d39df35bbf64b2d2" providerId="LiveId" clId="{DCA4206C-5F3C-4DB4-9870-E3BABBA502A1}"/>
    <pc:docChg chg="undo custSel addSld delSld modSld sldOrd modMainMaster">
      <pc:chgData name="Els Schrauwen" userId="d39df35bbf64b2d2" providerId="LiveId" clId="{DCA4206C-5F3C-4DB4-9870-E3BABBA502A1}" dt="2026-03-31T09:47:49.383" v="136"/>
      <pc:docMkLst>
        <pc:docMk/>
      </pc:docMkLst>
      <pc:sldChg chg="addSp delSp modSp mod setBg">
        <pc:chgData name="Els Schrauwen" userId="d39df35bbf64b2d2" providerId="LiveId" clId="{DCA4206C-5F3C-4DB4-9870-E3BABBA502A1}" dt="2026-03-31T09:44:50.062" v="124" actId="26606"/>
        <pc:sldMkLst>
          <pc:docMk/>
          <pc:sldMk cId="4131490501" sldId="256"/>
        </pc:sldMkLst>
        <pc:spChg chg="mod">
          <ac:chgData name="Els Schrauwen" userId="d39df35bbf64b2d2" providerId="LiveId" clId="{DCA4206C-5F3C-4DB4-9870-E3BABBA502A1}" dt="2026-03-31T09:44:50.062" v="124" actId="26606"/>
          <ac:spMkLst>
            <pc:docMk/>
            <pc:sldMk cId="4131490501" sldId="256"/>
            <ac:spMk id="2" creationId="{9BCB3EAD-BA4F-9D52-C7E8-2FE331E67FF0}"/>
          </ac:spMkLst>
        </pc:spChg>
        <pc:spChg chg="mod">
          <ac:chgData name="Els Schrauwen" userId="d39df35bbf64b2d2" providerId="LiveId" clId="{DCA4206C-5F3C-4DB4-9870-E3BABBA502A1}" dt="2026-03-31T09:44:50.062" v="124" actId="26606"/>
          <ac:spMkLst>
            <pc:docMk/>
            <pc:sldMk cId="4131490501" sldId="256"/>
            <ac:spMk id="3" creationId="{D86201D3-19E6-DF61-ECCC-59A19778ED11}"/>
          </ac:spMkLst>
        </pc:spChg>
        <pc:spChg chg="add del">
          <ac:chgData name="Els Schrauwen" userId="d39df35bbf64b2d2" providerId="LiveId" clId="{DCA4206C-5F3C-4DB4-9870-E3BABBA502A1}" dt="2026-03-31T09:41:57.637" v="14" actId="26606"/>
          <ac:spMkLst>
            <pc:docMk/>
            <pc:sldMk cId="4131490501" sldId="256"/>
            <ac:spMk id="37" creationId="{9B7AD9F6-8CE7-4299-8FC6-328F4DCD3FF9}"/>
          </ac:spMkLst>
        </pc:spChg>
        <pc:spChg chg="add del">
          <ac:chgData name="Els Schrauwen" userId="d39df35bbf64b2d2" providerId="LiveId" clId="{DCA4206C-5F3C-4DB4-9870-E3BABBA502A1}" dt="2026-03-31T09:41:57.637" v="14" actId="26606"/>
          <ac:spMkLst>
            <pc:docMk/>
            <pc:sldMk cId="4131490501" sldId="256"/>
            <ac:spMk id="39" creationId="{F49775AF-8896-43EE-92C6-83497D6DC56F}"/>
          </ac:spMkLst>
        </pc:spChg>
        <pc:spChg chg="add del">
          <ac:chgData name="Els Schrauwen" userId="d39df35bbf64b2d2" providerId="LiveId" clId="{DCA4206C-5F3C-4DB4-9870-E3BABBA502A1}" dt="2026-03-31T09:40:36.797" v="8" actId="26606"/>
          <ac:spMkLst>
            <pc:docMk/>
            <pc:sldMk cId="4131490501" sldId="256"/>
            <ac:spMk id="41" creationId="{E91DC736-0EF8-4F87-9146-EBF1D2EE4D3D}"/>
          </ac:spMkLst>
        </pc:spChg>
        <pc:spChg chg="add del">
          <ac:chgData name="Els Schrauwen" userId="d39df35bbf64b2d2" providerId="LiveId" clId="{DCA4206C-5F3C-4DB4-9870-E3BABBA502A1}" dt="2026-03-31T09:40:36.797" v="8" actId="26606"/>
          <ac:spMkLst>
            <pc:docMk/>
            <pc:sldMk cId="4131490501" sldId="256"/>
            <ac:spMk id="42" creationId="{097CD68E-23E3-4007-8847-CD0944C4F7BE}"/>
          </ac:spMkLst>
        </pc:spChg>
        <pc:spChg chg="add del">
          <ac:chgData name="Els Schrauwen" userId="d39df35bbf64b2d2" providerId="LiveId" clId="{DCA4206C-5F3C-4DB4-9870-E3BABBA502A1}" dt="2026-03-31T09:40:36.797" v="8" actId="26606"/>
          <ac:spMkLst>
            <pc:docMk/>
            <pc:sldMk cId="4131490501" sldId="256"/>
            <ac:spMk id="43" creationId="{AF2F604E-43BE-4DC3-B983-E071523364F8}"/>
          </ac:spMkLst>
        </pc:spChg>
        <pc:spChg chg="add del">
          <ac:chgData name="Els Schrauwen" userId="d39df35bbf64b2d2" providerId="LiveId" clId="{DCA4206C-5F3C-4DB4-9870-E3BABBA502A1}" dt="2026-03-31T09:40:24.638" v="6" actId="26606"/>
          <ac:spMkLst>
            <pc:docMk/>
            <pc:sldMk cId="4131490501" sldId="256"/>
            <ac:spMk id="44" creationId="{E91DC736-0EF8-4F87-9146-EBF1D2EE4D3D}"/>
          </ac:spMkLst>
        </pc:spChg>
        <pc:spChg chg="add del">
          <ac:chgData name="Els Schrauwen" userId="d39df35bbf64b2d2" providerId="LiveId" clId="{DCA4206C-5F3C-4DB4-9870-E3BABBA502A1}" dt="2026-03-31T09:40:36.797" v="8" actId="26606"/>
          <ac:spMkLst>
            <pc:docMk/>
            <pc:sldMk cId="4131490501" sldId="256"/>
            <ac:spMk id="45" creationId="{08C9B587-E65E-4B52-B37C-ABEBB6E87928}"/>
          </ac:spMkLst>
        </pc:spChg>
        <pc:spChg chg="add del">
          <ac:chgData name="Els Schrauwen" userId="d39df35bbf64b2d2" providerId="LiveId" clId="{DCA4206C-5F3C-4DB4-9870-E3BABBA502A1}" dt="2026-03-31T09:40:24.638" v="6" actId="26606"/>
          <ac:spMkLst>
            <pc:docMk/>
            <pc:sldMk cId="4131490501" sldId="256"/>
            <ac:spMk id="46" creationId="{097CD68E-23E3-4007-8847-CD0944C4F7BE}"/>
          </ac:spMkLst>
        </pc:spChg>
        <pc:spChg chg="add del">
          <ac:chgData name="Els Schrauwen" userId="d39df35bbf64b2d2" providerId="LiveId" clId="{DCA4206C-5F3C-4DB4-9870-E3BABBA502A1}" dt="2026-03-31T09:44:50.062" v="124" actId="26606"/>
          <ac:spMkLst>
            <pc:docMk/>
            <pc:sldMk cId="4131490501" sldId="256"/>
            <ac:spMk id="47" creationId="{6CCA5F87-1D1E-45CB-8D83-FC7EEFAD9935}"/>
          </ac:spMkLst>
        </pc:spChg>
        <pc:spChg chg="add del">
          <ac:chgData name="Els Schrauwen" userId="d39df35bbf64b2d2" providerId="LiveId" clId="{DCA4206C-5F3C-4DB4-9870-E3BABBA502A1}" dt="2026-03-31T09:40:24.638" v="6" actId="26606"/>
          <ac:spMkLst>
            <pc:docMk/>
            <pc:sldMk cId="4131490501" sldId="256"/>
            <ac:spMk id="48" creationId="{AF2F604E-43BE-4DC3-B983-E071523364F8}"/>
          </ac:spMkLst>
        </pc:spChg>
        <pc:spChg chg="add del">
          <ac:chgData name="Els Schrauwen" userId="d39df35bbf64b2d2" providerId="LiveId" clId="{DCA4206C-5F3C-4DB4-9870-E3BABBA502A1}" dt="2026-03-31T09:44:50.062" v="124" actId="26606"/>
          <ac:spMkLst>
            <pc:docMk/>
            <pc:sldMk cId="4131490501" sldId="256"/>
            <ac:spMk id="49" creationId="{7CCFC2C6-6238-4A2F-93DE-2ADF74AF635E}"/>
          </ac:spMkLst>
        </pc:spChg>
        <pc:spChg chg="add del">
          <ac:chgData name="Els Schrauwen" userId="d39df35bbf64b2d2" providerId="LiveId" clId="{DCA4206C-5F3C-4DB4-9870-E3BABBA502A1}" dt="2026-03-31T09:40:24.638" v="6" actId="26606"/>
          <ac:spMkLst>
            <pc:docMk/>
            <pc:sldMk cId="4131490501" sldId="256"/>
            <ac:spMk id="50" creationId="{08C9B587-E65E-4B52-B37C-ABEBB6E87928}"/>
          </ac:spMkLst>
        </pc:spChg>
        <pc:spChg chg="add del">
          <ac:chgData name="Els Schrauwen" userId="d39df35bbf64b2d2" providerId="LiveId" clId="{DCA4206C-5F3C-4DB4-9870-E3BABBA502A1}" dt="2026-03-31T09:44:50.062" v="124" actId="26606"/>
          <ac:spMkLst>
            <pc:docMk/>
            <pc:sldMk cId="4131490501" sldId="256"/>
            <ac:spMk id="51" creationId="{AF2F604E-43BE-4DC3-B983-E071523364F8}"/>
          </ac:spMkLst>
        </pc:spChg>
        <pc:spChg chg="add del">
          <ac:chgData name="Els Schrauwen" userId="d39df35bbf64b2d2" providerId="LiveId" clId="{DCA4206C-5F3C-4DB4-9870-E3BABBA502A1}" dt="2026-03-31T09:44:50.062" v="124" actId="26606"/>
          <ac:spMkLst>
            <pc:docMk/>
            <pc:sldMk cId="4131490501" sldId="256"/>
            <ac:spMk id="52" creationId="{08C9B587-E65E-4B52-B37C-ABEBB6E87928}"/>
          </ac:spMkLst>
        </pc:spChg>
        <pc:spChg chg="add del">
          <ac:chgData name="Els Schrauwen" userId="d39df35bbf64b2d2" providerId="LiveId" clId="{DCA4206C-5F3C-4DB4-9870-E3BABBA502A1}" dt="2026-03-31T09:44:05.358" v="113" actId="26606"/>
          <ac:spMkLst>
            <pc:docMk/>
            <pc:sldMk cId="4131490501" sldId="256"/>
            <ac:spMk id="57" creationId="{B9D7E975-9161-4F2D-AC53-69E1912F6B5D}"/>
          </ac:spMkLst>
        </pc:spChg>
        <pc:spChg chg="add del">
          <ac:chgData name="Els Schrauwen" userId="d39df35bbf64b2d2" providerId="LiveId" clId="{DCA4206C-5F3C-4DB4-9870-E3BABBA502A1}" dt="2026-03-31T09:44:05.358" v="113" actId="26606"/>
          <ac:spMkLst>
            <pc:docMk/>
            <pc:sldMk cId="4131490501" sldId="256"/>
            <ac:spMk id="59" creationId="{827DC2C4-B485-428A-BF4A-472D2967F47F}"/>
          </ac:spMkLst>
        </pc:spChg>
        <pc:spChg chg="add del">
          <ac:chgData name="Els Schrauwen" userId="d39df35bbf64b2d2" providerId="LiveId" clId="{DCA4206C-5F3C-4DB4-9870-E3BABBA502A1}" dt="2026-03-31T09:44:05.358" v="113" actId="26606"/>
          <ac:spMkLst>
            <pc:docMk/>
            <pc:sldMk cId="4131490501" sldId="256"/>
            <ac:spMk id="61" creationId="{463E6235-1649-4B47-9862-4026FC473B6F}"/>
          </ac:spMkLst>
        </pc:spChg>
        <pc:spChg chg="add del">
          <ac:chgData name="Els Schrauwen" userId="d39df35bbf64b2d2" providerId="LiveId" clId="{DCA4206C-5F3C-4DB4-9870-E3BABBA502A1}" dt="2026-03-31T09:44:30.542" v="115" actId="26606"/>
          <ac:spMkLst>
            <pc:docMk/>
            <pc:sldMk cId="4131490501" sldId="256"/>
            <ac:spMk id="63" creationId="{AF2F604E-43BE-4DC3-B983-E071523364F8}"/>
          </ac:spMkLst>
        </pc:spChg>
        <pc:spChg chg="add del">
          <ac:chgData name="Els Schrauwen" userId="d39df35bbf64b2d2" providerId="LiveId" clId="{DCA4206C-5F3C-4DB4-9870-E3BABBA502A1}" dt="2026-03-31T09:44:30.542" v="115" actId="26606"/>
          <ac:spMkLst>
            <pc:docMk/>
            <pc:sldMk cId="4131490501" sldId="256"/>
            <ac:spMk id="64" creationId="{5DCB5928-DC7D-4612-9922-441966E15627}"/>
          </ac:spMkLst>
        </pc:spChg>
        <pc:spChg chg="add del">
          <ac:chgData name="Els Schrauwen" userId="d39df35bbf64b2d2" providerId="LiveId" clId="{DCA4206C-5F3C-4DB4-9870-E3BABBA502A1}" dt="2026-03-31T09:44:30.542" v="115" actId="26606"/>
          <ac:spMkLst>
            <pc:docMk/>
            <pc:sldMk cId="4131490501" sldId="256"/>
            <ac:spMk id="66" creationId="{682C1161-1736-45EC-99B7-33F3CAE9D517}"/>
          </ac:spMkLst>
        </pc:spChg>
        <pc:spChg chg="add del">
          <ac:chgData name="Els Schrauwen" userId="d39df35bbf64b2d2" providerId="LiveId" clId="{DCA4206C-5F3C-4DB4-9870-E3BABBA502A1}" dt="2026-03-31T09:44:30.542" v="115" actId="26606"/>
          <ac:spMkLst>
            <pc:docMk/>
            <pc:sldMk cId="4131490501" sldId="256"/>
            <ac:spMk id="67" creationId="{84D4DDB8-B68F-45B0-9F62-C4279996F672}"/>
          </ac:spMkLst>
        </pc:spChg>
        <pc:spChg chg="add del">
          <ac:chgData name="Els Schrauwen" userId="d39df35bbf64b2d2" providerId="LiveId" clId="{DCA4206C-5F3C-4DB4-9870-E3BABBA502A1}" dt="2026-03-31T09:44:32.853" v="117" actId="26606"/>
          <ac:spMkLst>
            <pc:docMk/>
            <pc:sldMk cId="4131490501" sldId="256"/>
            <ac:spMk id="69" creationId="{ECC07320-C2CA-4E29-8481-9D9E143C7788}"/>
          </ac:spMkLst>
        </pc:spChg>
        <pc:spChg chg="add del">
          <ac:chgData name="Els Schrauwen" userId="d39df35bbf64b2d2" providerId="LiveId" clId="{DCA4206C-5F3C-4DB4-9870-E3BABBA502A1}" dt="2026-03-31T09:44:32.853" v="117" actId="26606"/>
          <ac:spMkLst>
            <pc:docMk/>
            <pc:sldMk cId="4131490501" sldId="256"/>
            <ac:spMk id="70" creationId="{178FB36B-5BFE-42CA-BC60-1115E0D95EEC}"/>
          </ac:spMkLst>
        </pc:spChg>
        <pc:spChg chg="add del">
          <ac:chgData name="Els Schrauwen" userId="d39df35bbf64b2d2" providerId="LiveId" clId="{DCA4206C-5F3C-4DB4-9870-E3BABBA502A1}" dt="2026-03-31T09:44:34.049" v="119" actId="26606"/>
          <ac:spMkLst>
            <pc:docMk/>
            <pc:sldMk cId="4131490501" sldId="256"/>
            <ac:spMk id="72" creationId="{ECC07320-C2CA-4E29-8481-9D9E143C7788}"/>
          </ac:spMkLst>
        </pc:spChg>
        <pc:spChg chg="add del">
          <ac:chgData name="Els Schrauwen" userId="d39df35bbf64b2d2" providerId="LiveId" clId="{DCA4206C-5F3C-4DB4-9870-E3BABBA502A1}" dt="2026-03-31T09:44:34.049" v="119" actId="26606"/>
          <ac:spMkLst>
            <pc:docMk/>
            <pc:sldMk cId="4131490501" sldId="256"/>
            <ac:spMk id="73" creationId="{178FB36B-5BFE-42CA-BC60-1115E0D95EEC}"/>
          </ac:spMkLst>
        </pc:spChg>
        <pc:spChg chg="add del">
          <ac:chgData name="Els Schrauwen" userId="d39df35bbf64b2d2" providerId="LiveId" clId="{DCA4206C-5F3C-4DB4-9870-E3BABBA502A1}" dt="2026-03-31T09:44:48.773" v="121" actId="26606"/>
          <ac:spMkLst>
            <pc:docMk/>
            <pc:sldMk cId="4131490501" sldId="256"/>
            <ac:spMk id="75" creationId="{ECC07320-C2CA-4E29-8481-9D9E143C7788}"/>
          </ac:spMkLst>
        </pc:spChg>
        <pc:spChg chg="add del">
          <ac:chgData name="Els Schrauwen" userId="d39df35bbf64b2d2" providerId="LiveId" clId="{DCA4206C-5F3C-4DB4-9870-E3BABBA502A1}" dt="2026-03-31T09:44:48.773" v="121" actId="26606"/>
          <ac:spMkLst>
            <pc:docMk/>
            <pc:sldMk cId="4131490501" sldId="256"/>
            <ac:spMk id="76" creationId="{178FB36B-5BFE-42CA-BC60-1115E0D95EEC}"/>
          </ac:spMkLst>
        </pc:spChg>
        <pc:spChg chg="add del">
          <ac:chgData name="Els Schrauwen" userId="d39df35bbf64b2d2" providerId="LiveId" clId="{DCA4206C-5F3C-4DB4-9870-E3BABBA502A1}" dt="2026-03-31T09:44:50.056" v="123" actId="26606"/>
          <ac:spMkLst>
            <pc:docMk/>
            <pc:sldMk cId="4131490501" sldId="256"/>
            <ac:spMk id="78" creationId="{ECC07320-C2CA-4E29-8481-9D9E143C7788}"/>
          </ac:spMkLst>
        </pc:spChg>
        <pc:spChg chg="add del">
          <ac:chgData name="Els Schrauwen" userId="d39df35bbf64b2d2" providerId="LiveId" clId="{DCA4206C-5F3C-4DB4-9870-E3BABBA502A1}" dt="2026-03-31T09:44:50.056" v="123" actId="26606"/>
          <ac:spMkLst>
            <pc:docMk/>
            <pc:sldMk cId="4131490501" sldId="256"/>
            <ac:spMk id="79" creationId="{178FB36B-5BFE-42CA-BC60-1115E0D95EEC}"/>
          </ac:spMkLst>
        </pc:spChg>
        <pc:spChg chg="add">
          <ac:chgData name="Els Schrauwen" userId="d39df35bbf64b2d2" providerId="LiveId" clId="{DCA4206C-5F3C-4DB4-9870-E3BABBA502A1}" dt="2026-03-31T09:44:50.062" v="124" actId="26606"/>
          <ac:spMkLst>
            <pc:docMk/>
            <pc:sldMk cId="4131490501" sldId="256"/>
            <ac:spMk id="81" creationId="{ECC07320-C2CA-4E29-8481-9D9E143C7788}"/>
          </ac:spMkLst>
        </pc:spChg>
        <pc:spChg chg="add">
          <ac:chgData name="Els Schrauwen" userId="d39df35bbf64b2d2" providerId="LiveId" clId="{DCA4206C-5F3C-4DB4-9870-E3BABBA502A1}" dt="2026-03-31T09:44:50.062" v="124" actId="26606"/>
          <ac:spMkLst>
            <pc:docMk/>
            <pc:sldMk cId="4131490501" sldId="256"/>
            <ac:spMk id="82" creationId="{178FB36B-5BFE-42CA-BC60-1115E0D95EEC}"/>
          </ac:spMkLst>
        </pc:spChg>
        <pc:picChg chg="add del mod ord modCrop">
          <ac:chgData name="Els Schrauwen" userId="d39df35bbf64b2d2" providerId="LiveId" clId="{DCA4206C-5F3C-4DB4-9870-E3BABBA502A1}" dt="2026-03-31T09:41:23.570" v="9" actId="478"/>
          <ac:picMkLst>
            <pc:docMk/>
            <pc:sldMk cId="4131490501" sldId="256"/>
            <ac:picMk id="5" creationId="{DD9859B4-DEC3-12F5-F068-60DC3377FB34}"/>
          </ac:picMkLst>
        </pc:picChg>
        <pc:picChg chg="add mod ord modCrop">
          <ac:chgData name="Els Schrauwen" userId="d39df35bbf64b2d2" providerId="LiveId" clId="{DCA4206C-5F3C-4DB4-9870-E3BABBA502A1}" dt="2026-03-31T09:44:50.062" v="124" actId="26606"/>
          <ac:picMkLst>
            <pc:docMk/>
            <pc:sldMk cId="4131490501" sldId="256"/>
            <ac:picMk id="7" creationId="{B22E450A-1AD5-2F83-2627-0E98E01026AE}"/>
          </ac:picMkLst>
        </pc:picChg>
      </pc:sldChg>
      <pc:sldChg chg="setBg">
        <pc:chgData name="Els Schrauwen" userId="d39df35bbf64b2d2" providerId="LiveId" clId="{DCA4206C-5F3C-4DB4-9870-E3BABBA502A1}" dt="2026-03-31T09:43:17.603" v="110"/>
        <pc:sldMkLst>
          <pc:docMk/>
          <pc:sldMk cId="1024799820" sldId="257"/>
        </pc:sldMkLst>
      </pc:sldChg>
      <pc:sldChg chg="ord setBg">
        <pc:chgData name="Els Schrauwen" userId="d39df35bbf64b2d2" providerId="LiveId" clId="{DCA4206C-5F3C-4DB4-9870-E3BABBA502A1}" dt="2026-03-31T09:45:57.285" v="127" actId="20578"/>
        <pc:sldMkLst>
          <pc:docMk/>
          <pc:sldMk cId="3965542363" sldId="258"/>
        </pc:sldMkLst>
      </pc:sldChg>
      <pc:sldChg chg="del setBg">
        <pc:chgData name="Els Schrauwen" userId="d39df35bbf64b2d2" providerId="LiveId" clId="{DCA4206C-5F3C-4DB4-9870-E3BABBA502A1}" dt="2026-03-31T09:47:32.847" v="130" actId="47"/>
        <pc:sldMkLst>
          <pc:docMk/>
          <pc:sldMk cId="1666547474" sldId="260"/>
        </pc:sldMkLst>
      </pc:sldChg>
      <pc:sldChg chg="setBg">
        <pc:chgData name="Els Schrauwen" userId="d39df35bbf64b2d2" providerId="LiveId" clId="{DCA4206C-5F3C-4DB4-9870-E3BABBA502A1}" dt="2026-03-31T09:43:17.603" v="110"/>
        <pc:sldMkLst>
          <pc:docMk/>
          <pc:sldMk cId="3662043988" sldId="262"/>
        </pc:sldMkLst>
      </pc:sldChg>
      <pc:sldChg chg="setBg">
        <pc:chgData name="Els Schrauwen" userId="d39df35bbf64b2d2" providerId="LiveId" clId="{DCA4206C-5F3C-4DB4-9870-E3BABBA502A1}" dt="2026-03-31T09:43:17.603" v="110"/>
        <pc:sldMkLst>
          <pc:docMk/>
          <pc:sldMk cId="1692909791" sldId="263"/>
        </pc:sldMkLst>
      </pc:sldChg>
      <pc:sldChg chg="setBg">
        <pc:chgData name="Els Schrauwen" userId="d39df35bbf64b2d2" providerId="LiveId" clId="{DCA4206C-5F3C-4DB4-9870-E3BABBA502A1}" dt="2026-03-31T09:43:17.603" v="110"/>
        <pc:sldMkLst>
          <pc:docMk/>
          <pc:sldMk cId="2872558617" sldId="264"/>
        </pc:sldMkLst>
      </pc:sldChg>
      <pc:sldChg chg="setBg">
        <pc:chgData name="Els Schrauwen" userId="d39df35bbf64b2d2" providerId="LiveId" clId="{DCA4206C-5F3C-4DB4-9870-E3BABBA502A1}" dt="2026-03-31T09:43:17.603" v="110"/>
        <pc:sldMkLst>
          <pc:docMk/>
          <pc:sldMk cId="1853080490" sldId="266"/>
        </pc:sldMkLst>
      </pc:sldChg>
      <pc:sldChg chg="setBg">
        <pc:chgData name="Els Schrauwen" userId="d39df35bbf64b2d2" providerId="LiveId" clId="{DCA4206C-5F3C-4DB4-9870-E3BABBA502A1}" dt="2026-03-31T09:43:17.603" v="110"/>
        <pc:sldMkLst>
          <pc:docMk/>
          <pc:sldMk cId="4011059707" sldId="267"/>
        </pc:sldMkLst>
      </pc:sldChg>
      <pc:sldChg chg="setBg">
        <pc:chgData name="Els Schrauwen" userId="d39df35bbf64b2d2" providerId="LiveId" clId="{DCA4206C-5F3C-4DB4-9870-E3BABBA502A1}" dt="2026-03-31T09:43:17.603" v="110"/>
        <pc:sldMkLst>
          <pc:docMk/>
          <pc:sldMk cId="173027444" sldId="268"/>
        </pc:sldMkLst>
      </pc:sldChg>
      <pc:sldChg chg="delSp add setBg delDesignElem">
        <pc:chgData name="Els Schrauwen" userId="d39df35bbf64b2d2" providerId="LiveId" clId="{DCA4206C-5F3C-4DB4-9870-E3BABBA502A1}" dt="2026-03-31T09:47:49.383" v="136"/>
        <pc:sldMkLst>
          <pc:docMk/>
          <pc:sldMk cId="4082778107" sldId="269"/>
        </pc:sldMkLst>
        <pc:spChg chg="del">
          <ac:chgData name="Els Schrauwen" userId="d39df35bbf64b2d2" providerId="LiveId" clId="{DCA4206C-5F3C-4DB4-9870-E3BABBA502A1}" dt="2026-03-31T09:47:28.338" v="129"/>
          <ac:spMkLst>
            <pc:docMk/>
            <pc:sldMk cId="4082778107" sldId="269"/>
            <ac:spMk id="36" creationId="{6CA2A851-93CD-44BB-A315-62731B3DC541}"/>
          </ac:spMkLst>
        </pc:spChg>
        <pc:spChg chg="del">
          <ac:chgData name="Els Schrauwen" userId="d39df35bbf64b2d2" providerId="LiveId" clId="{DCA4206C-5F3C-4DB4-9870-E3BABBA502A1}" dt="2026-03-31T09:47:28.338" v="129"/>
          <ac:spMkLst>
            <pc:docMk/>
            <pc:sldMk cId="4082778107" sldId="269"/>
            <ac:spMk id="38" creationId="{DB38413A-2351-412D-9B9B-49A21E56B363}"/>
          </ac:spMkLst>
        </pc:spChg>
        <pc:spChg chg="del">
          <ac:chgData name="Els Schrauwen" userId="d39df35bbf64b2d2" providerId="LiveId" clId="{DCA4206C-5F3C-4DB4-9870-E3BABBA502A1}" dt="2026-03-31T09:47:28.338" v="129"/>
          <ac:spMkLst>
            <pc:docMk/>
            <pc:sldMk cId="4082778107" sldId="269"/>
            <ac:spMk id="40" creationId="{6D022FE3-3598-4B74-A4CC-04F26CD3AE9B}"/>
          </ac:spMkLst>
        </pc:spChg>
      </pc:sldChg>
      <pc:sldMasterChg chg="setBg modSldLayout">
        <pc:chgData name="Els Schrauwen" userId="d39df35bbf64b2d2" providerId="LiveId" clId="{DCA4206C-5F3C-4DB4-9870-E3BABBA502A1}" dt="2026-03-31T09:43:17.603" v="110"/>
        <pc:sldMasterMkLst>
          <pc:docMk/>
          <pc:sldMasterMk cId="2998933511" sldId="2147483648"/>
        </pc:sldMasterMkLst>
        <pc:sldLayoutChg chg="setBg">
          <pc:chgData name="Els Schrauwen" userId="d39df35bbf64b2d2" providerId="LiveId" clId="{DCA4206C-5F3C-4DB4-9870-E3BABBA502A1}" dt="2026-03-31T09:43:17.603" v="110"/>
          <pc:sldLayoutMkLst>
            <pc:docMk/>
            <pc:sldMasterMk cId="2998933511" sldId="2147483648"/>
            <pc:sldLayoutMk cId="4254024883" sldId="2147483649"/>
          </pc:sldLayoutMkLst>
        </pc:sldLayoutChg>
        <pc:sldLayoutChg chg="setBg">
          <pc:chgData name="Els Schrauwen" userId="d39df35bbf64b2d2" providerId="LiveId" clId="{DCA4206C-5F3C-4DB4-9870-E3BABBA502A1}" dt="2026-03-31T09:43:17.603" v="110"/>
          <pc:sldLayoutMkLst>
            <pc:docMk/>
            <pc:sldMasterMk cId="2998933511" sldId="2147483648"/>
            <pc:sldLayoutMk cId="1674454782" sldId="2147483650"/>
          </pc:sldLayoutMkLst>
        </pc:sldLayoutChg>
        <pc:sldLayoutChg chg="setBg">
          <pc:chgData name="Els Schrauwen" userId="d39df35bbf64b2d2" providerId="LiveId" clId="{DCA4206C-5F3C-4DB4-9870-E3BABBA502A1}" dt="2026-03-31T09:43:17.603" v="110"/>
          <pc:sldLayoutMkLst>
            <pc:docMk/>
            <pc:sldMasterMk cId="2998933511" sldId="2147483648"/>
            <pc:sldLayoutMk cId="3797308683" sldId="2147483651"/>
          </pc:sldLayoutMkLst>
        </pc:sldLayoutChg>
        <pc:sldLayoutChg chg="setBg">
          <pc:chgData name="Els Schrauwen" userId="d39df35bbf64b2d2" providerId="LiveId" clId="{DCA4206C-5F3C-4DB4-9870-E3BABBA502A1}" dt="2026-03-31T09:43:17.603" v="110"/>
          <pc:sldLayoutMkLst>
            <pc:docMk/>
            <pc:sldMasterMk cId="2998933511" sldId="2147483648"/>
            <pc:sldLayoutMk cId="2081981000" sldId="2147483652"/>
          </pc:sldLayoutMkLst>
        </pc:sldLayoutChg>
        <pc:sldLayoutChg chg="setBg">
          <pc:chgData name="Els Schrauwen" userId="d39df35bbf64b2d2" providerId="LiveId" clId="{DCA4206C-5F3C-4DB4-9870-E3BABBA502A1}" dt="2026-03-31T09:43:17.603" v="110"/>
          <pc:sldLayoutMkLst>
            <pc:docMk/>
            <pc:sldMasterMk cId="2998933511" sldId="2147483648"/>
            <pc:sldLayoutMk cId="3437540693" sldId="2147483653"/>
          </pc:sldLayoutMkLst>
        </pc:sldLayoutChg>
        <pc:sldLayoutChg chg="setBg">
          <pc:chgData name="Els Schrauwen" userId="d39df35bbf64b2d2" providerId="LiveId" clId="{DCA4206C-5F3C-4DB4-9870-E3BABBA502A1}" dt="2026-03-31T09:43:17.603" v="110"/>
          <pc:sldLayoutMkLst>
            <pc:docMk/>
            <pc:sldMasterMk cId="2998933511" sldId="2147483648"/>
            <pc:sldLayoutMk cId="3934379655" sldId="2147483654"/>
          </pc:sldLayoutMkLst>
        </pc:sldLayoutChg>
        <pc:sldLayoutChg chg="setBg">
          <pc:chgData name="Els Schrauwen" userId="d39df35bbf64b2d2" providerId="LiveId" clId="{DCA4206C-5F3C-4DB4-9870-E3BABBA502A1}" dt="2026-03-31T09:43:17.603" v="110"/>
          <pc:sldLayoutMkLst>
            <pc:docMk/>
            <pc:sldMasterMk cId="2998933511" sldId="2147483648"/>
            <pc:sldLayoutMk cId="1248492908" sldId="2147483655"/>
          </pc:sldLayoutMkLst>
        </pc:sldLayoutChg>
        <pc:sldLayoutChg chg="setBg">
          <pc:chgData name="Els Schrauwen" userId="d39df35bbf64b2d2" providerId="LiveId" clId="{DCA4206C-5F3C-4DB4-9870-E3BABBA502A1}" dt="2026-03-31T09:43:17.603" v="110"/>
          <pc:sldLayoutMkLst>
            <pc:docMk/>
            <pc:sldMasterMk cId="2998933511" sldId="2147483648"/>
            <pc:sldLayoutMk cId="2096774690" sldId="2147483656"/>
          </pc:sldLayoutMkLst>
        </pc:sldLayoutChg>
        <pc:sldLayoutChg chg="setBg">
          <pc:chgData name="Els Schrauwen" userId="d39df35bbf64b2d2" providerId="LiveId" clId="{DCA4206C-5F3C-4DB4-9870-E3BABBA502A1}" dt="2026-03-31T09:43:17.603" v="110"/>
          <pc:sldLayoutMkLst>
            <pc:docMk/>
            <pc:sldMasterMk cId="2998933511" sldId="2147483648"/>
            <pc:sldLayoutMk cId="1245528899" sldId="2147483657"/>
          </pc:sldLayoutMkLst>
        </pc:sldLayoutChg>
        <pc:sldLayoutChg chg="setBg">
          <pc:chgData name="Els Schrauwen" userId="d39df35bbf64b2d2" providerId="LiveId" clId="{DCA4206C-5F3C-4DB4-9870-E3BABBA502A1}" dt="2026-03-31T09:43:17.603" v="110"/>
          <pc:sldLayoutMkLst>
            <pc:docMk/>
            <pc:sldMasterMk cId="2998933511" sldId="2147483648"/>
            <pc:sldLayoutMk cId="4213632245" sldId="2147483658"/>
          </pc:sldLayoutMkLst>
        </pc:sldLayoutChg>
        <pc:sldLayoutChg chg="setBg">
          <pc:chgData name="Els Schrauwen" userId="d39df35bbf64b2d2" providerId="LiveId" clId="{DCA4206C-5F3C-4DB4-9870-E3BABBA502A1}" dt="2026-03-31T09:43:17.603" v="110"/>
          <pc:sldLayoutMkLst>
            <pc:docMk/>
            <pc:sldMasterMk cId="2998933511" sldId="2147483648"/>
            <pc:sldLayoutMk cId="3550683673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DA4E5-0141-4B9B-851A-02F220E471BB}" type="datetimeFigureOut">
              <a:rPr lang="nl-BE" smtClean="0"/>
              <a:t>31/03/2026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496F3-86F1-4DB2-A1D8-0F93772C27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047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496F3-86F1-4DB2-A1D8-0F93772C277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41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496F3-86F1-4DB2-A1D8-0F93772C277C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998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496F3-86F1-4DB2-A1D8-0F93772C277C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8685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34752-88EB-8101-A34E-536176C90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C55C74A-7FD8-7F04-A875-D8E018AD2E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3A5A880-BE47-4D91-F15C-BC8ACB1FBD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E1C8FA-8CFA-F67C-98A7-1C67CB3018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D27F3-61BD-4CBE-9839-0310D3686D68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182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D7AA3-CA72-FED8-E40B-2C5FDFC8B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795A824-0D48-91E6-71DB-13B2256D7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03D7FD-6473-3219-0A91-8E7EE955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9E9D-1C89-40AD-82F3-6812A416BFC1}" type="datetimeFigureOut">
              <a:rPr lang="nl-BE" smtClean="0"/>
              <a:t>31/03/2026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9213D1-04B4-C5E5-B4A3-4F3E7253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B9E270-7C28-5B87-5E8B-F661D32E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01B61-B0D5-4094-BFC9-63106F33E9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402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1CF55-0F0F-C017-6E2A-C2E303761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0A4768F-644A-CD2F-7F97-CD971B5F6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AAE172-E3A9-EF15-81E3-6B047B984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9E9D-1C89-40AD-82F3-6812A416BFC1}" type="datetimeFigureOut">
              <a:rPr lang="nl-BE" smtClean="0"/>
              <a:t>31/03/2026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3378C9-B650-6ACA-366A-3B84462D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6B0C7F-45B7-27B0-A0C8-57596AB5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01B61-B0D5-4094-BFC9-63106F33E9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363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15BBA27-7FB3-EABE-2CC8-561352991A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F8E5656-21DD-7134-8CCB-4A6431A4E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973F74-25D7-A8FA-25E2-7E77738A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9E9D-1C89-40AD-82F3-6812A416BFC1}" type="datetimeFigureOut">
              <a:rPr lang="nl-BE" smtClean="0"/>
              <a:t>31/03/2026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77412D-812F-76E4-6ABA-EEE570F1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8EC03A-0048-C3AA-9CDE-E2E819A7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01B61-B0D5-4094-BFC9-63106F33E9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068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1A9B4-DD38-5193-48FA-6968E8EE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1D0807-3387-C99B-2619-FF0F292C9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D7DADA-6E58-F1DD-F542-893E80A07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9E9D-1C89-40AD-82F3-6812A416BFC1}" type="datetimeFigureOut">
              <a:rPr lang="nl-BE" smtClean="0"/>
              <a:t>31/03/2026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0D681B-6603-A2BD-C6DA-C8DB3DCC5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8F2EDA-6390-8F57-F4D3-9362EF04D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01B61-B0D5-4094-BFC9-63106F33E9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445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C8F0C-1672-8FEE-9ADE-D4CC14EB3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3F8586-29A6-8749-F646-052994031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72309B-0F10-48D9-5832-F547F8F00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9E9D-1C89-40AD-82F3-6812A416BFC1}" type="datetimeFigureOut">
              <a:rPr lang="nl-BE" smtClean="0"/>
              <a:t>31/03/2026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E46B5C-E888-00AF-8B97-336AAF04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687720-24F9-4F2B-4148-284ADFC7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01B61-B0D5-4094-BFC9-63106F33E9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730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A187B-0A89-AEF6-9497-79E4DE1CF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4CB0B1-17D9-A1F3-0D30-9581F2C58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F203D4-B53A-BA3C-3BAA-10D250694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8996CF-5EF1-CE17-8147-6FA6BB2A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9E9D-1C89-40AD-82F3-6812A416BFC1}" type="datetimeFigureOut">
              <a:rPr lang="nl-BE" smtClean="0"/>
              <a:t>31/03/2026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EC13386-F41A-1427-A71B-CA55380A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59F899-8FA0-F61A-20C7-641EDAC0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01B61-B0D5-4094-BFC9-63106F33E9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198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13F01-9EE5-F180-BE7F-4595DFB0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8688DF-A6E5-4610-C6AA-0D10CC078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0477A7B-806C-DDDB-5A05-1C218FAAF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5A90058-125E-99A9-D962-545846BC5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2F4234F-F2DC-264B-6437-D1E37C96D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D043C5E-A334-5A34-2C90-3F1E4111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9E9D-1C89-40AD-82F3-6812A416BFC1}" type="datetimeFigureOut">
              <a:rPr lang="nl-BE" smtClean="0"/>
              <a:t>31/03/2026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A7094D5-9283-E662-71CE-1206A371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5035CB9-D836-BF70-071F-D945D4A8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01B61-B0D5-4094-BFC9-63106F33E9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754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709F3-D0C6-B575-F4DE-E3F92E9C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DBC605D-8CFC-D1DF-BC61-6DB14DCCB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9E9D-1C89-40AD-82F3-6812A416BFC1}" type="datetimeFigureOut">
              <a:rPr lang="nl-BE" smtClean="0"/>
              <a:t>31/03/2026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391D80F-DC49-D6B3-4979-F920C65C5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FFBA32-425D-03F6-4804-38B8C532E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01B61-B0D5-4094-BFC9-63106F33E9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437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4870AA-B420-C744-52DE-823CCF31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9E9D-1C89-40AD-82F3-6812A416BFC1}" type="datetimeFigureOut">
              <a:rPr lang="nl-BE" smtClean="0"/>
              <a:t>31/03/2026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F865066-1C93-2748-4024-5A19F69B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6D1C79-907E-D137-4479-380BE98C8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01B61-B0D5-4094-BFC9-63106F33E9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849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EFDF9-A7EE-D3A1-4083-553B8AE12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37417E-33FE-BBCB-8A96-BEED3084D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ECC173-7A0F-0254-8361-6310EB22B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F32B26-EF97-E556-6884-CA8E8199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9E9D-1C89-40AD-82F3-6812A416BFC1}" type="datetimeFigureOut">
              <a:rPr lang="nl-BE" smtClean="0"/>
              <a:t>31/03/2026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3B7209-DF11-4C03-09A3-F8EF1DFF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623DAE-AC46-2BAA-D675-5D762796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01B61-B0D5-4094-BFC9-63106F33E9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677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AFFBC-387D-37F6-055C-AE9DA5FBB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CE1554B-A6B1-E60E-17E2-03BC667A3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CA0CD8-186E-30A0-775A-1E2F6D4F3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4AB99F-8E65-4ABE-25FA-F302631A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9E9D-1C89-40AD-82F3-6812A416BFC1}" type="datetimeFigureOut">
              <a:rPr lang="nl-BE" smtClean="0"/>
              <a:t>31/03/2026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0E511B-4056-19CD-82F3-13B3ACA0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EB8D8A-71D8-093A-6316-7C61FC515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01B61-B0D5-4094-BFC9-63106F33E9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552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C9CDDE9-7C4F-BDA2-C9D6-FDF7FFA9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C467F1-27B2-EB83-32A2-45BE951CF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07F47D-9EDD-1A95-F281-3161C0ADA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399E9D-1C89-40AD-82F3-6812A416BFC1}" type="datetimeFigureOut">
              <a:rPr lang="nl-BE" smtClean="0"/>
              <a:t>31/03/2026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A5D924-996E-EAC7-0068-9FB1FF3F2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8D4825-588E-1083-6AF3-03075FC59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801B61-B0D5-4094-BFC9-63106F33E9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893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mailto:contact@arkeoconsult.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5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22E450A-1AD5-2F83-2627-0E98E0102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01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82" name="Rectangle 5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CB3EAD-BA4F-9D52-C7E8-2FE331E67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400" b="1" dirty="0"/>
              <a:t>De 8 belangrijkste misverstanden rond teamwerking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86201D3-19E6-DF61-ECCC-59A19778E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nl-BE"/>
              <a:t>Bedrijfscoaching in de praktijk</a:t>
            </a:r>
          </a:p>
        </p:txBody>
      </p:sp>
    </p:spTree>
    <p:extLst>
      <p:ext uri="{BB962C8B-B14F-4D97-AF65-F5344CB8AC3E}">
        <p14:creationId xmlns:p14="http://schemas.microsoft.com/office/powerpoint/2010/main" val="41314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3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7369C3-21A4-857D-BC6A-C959F3245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2B9D3-89D4-A766-A538-55DFC4C1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643" y="584395"/>
            <a:ext cx="4673223" cy="22768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Ontdek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sleutel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tot </a:t>
            </a: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moeiteloos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projectsucces</a:t>
            </a:r>
            <a:b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</a:t>
            </a: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slechts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 </a:t>
            </a: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dagen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  <a:b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Afbeelding 2" descr="Afbeelding met patroon, plein, Symmetrie, kunst&#10;&#10;Door AI gegenereerde inhoud is mogelijk onjuist.">
            <a:extLst>
              <a:ext uri="{FF2B5EF4-FFF2-40B4-BE49-F238E27FC236}">
                <a16:creationId xmlns:a16="http://schemas.microsoft.com/office/drawing/2014/main" id="{78FF523C-D84B-B2D7-341C-05A04232D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r="9663" b="6"/>
          <a:stretch>
            <a:fillRect/>
          </a:stretch>
        </p:blipFill>
        <p:spPr>
          <a:xfrm>
            <a:off x="-1" y="3563384"/>
            <a:ext cx="2656988" cy="2985656"/>
          </a:xfrm>
          <a:prstGeom prst="rect">
            <a:avLst/>
          </a:prstGeom>
        </p:spPr>
      </p:pic>
      <p:pic>
        <p:nvPicPr>
          <p:cNvPr id="13" name="Afbeelding 12" descr="Afbeelding met tekening, schets, illustratie, Kinderkunst&#10;&#10;Door AI gegenereerde inhoud is mogelijk onjuist.">
            <a:extLst>
              <a:ext uri="{FF2B5EF4-FFF2-40B4-BE49-F238E27FC236}">
                <a16:creationId xmlns:a16="http://schemas.microsoft.com/office/drawing/2014/main" id="{1247C249-53C1-C5AF-8683-A492B6E86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" b="13488"/>
          <a:stretch>
            <a:fillRect/>
          </a:stretch>
        </p:blipFill>
        <p:spPr>
          <a:xfrm>
            <a:off x="3044459" y="3428999"/>
            <a:ext cx="3051529" cy="3429002"/>
          </a:xfrm>
          <a:prstGeom prst="rect">
            <a:avLst/>
          </a:prstGeom>
        </p:spPr>
      </p:pic>
      <p:pic>
        <p:nvPicPr>
          <p:cNvPr id="5" name="Afbeelding 4" descr="Afbeelding met Menselijk gezicht, persoon, glimlach, kleding&#10;&#10;Automatisch gegenereerde beschrijving">
            <a:extLst>
              <a:ext uri="{FF2B5EF4-FFF2-40B4-BE49-F238E27FC236}">
                <a16:creationId xmlns:a16="http://schemas.microsoft.com/office/drawing/2014/main" id="{D230EC7B-19AA-2927-3EDF-0F4337CDF3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r="3109" b="-3"/>
          <a:stretch>
            <a:fillRect/>
          </a:stretch>
        </p:blipFill>
        <p:spPr>
          <a:xfrm>
            <a:off x="6" y="-1"/>
            <a:ext cx="3051528" cy="3437300"/>
          </a:xfrm>
          <a:prstGeom prst="rect">
            <a:avLst/>
          </a:prstGeom>
          <a:effectLst/>
        </p:spPr>
      </p:pic>
      <p:pic>
        <p:nvPicPr>
          <p:cNvPr id="4" name="Tijdelijke aanduiding voor inhoud 3" descr="Afbeelding met Menselijk gezicht, boom, persoon, Menselijke baard&#10;&#10;Door AI gegenereerde inhoud is mogelijk onjuist.">
            <a:extLst>
              <a:ext uri="{FF2B5EF4-FFF2-40B4-BE49-F238E27FC236}">
                <a16:creationId xmlns:a16="http://schemas.microsoft.com/office/drawing/2014/main" id="{7AD28A1F-CD5C-6404-AB38-B151FDD5D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6" b="15156"/>
          <a:stretch>
            <a:fillRect/>
          </a:stretch>
        </p:blipFill>
        <p:spPr>
          <a:xfrm>
            <a:off x="3044470" y="-1"/>
            <a:ext cx="3051528" cy="3437300"/>
          </a:xfrm>
          <a:prstGeom prst="rect">
            <a:avLst/>
          </a:prstGeom>
          <a:effectLst/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8D9937C-93DC-C41D-6319-95B80C211F65}"/>
              </a:ext>
            </a:extLst>
          </p:cNvPr>
          <p:cNvSpPr txBox="1"/>
          <p:nvPr/>
        </p:nvSpPr>
        <p:spPr>
          <a:xfrm>
            <a:off x="6813643" y="3872345"/>
            <a:ext cx="4673223" cy="2367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 err="1"/>
              <a:t>Begeleiders</a:t>
            </a:r>
            <a:r>
              <a:rPr lang="en-US" sz="1600" b="1" dirty="0"/>
              <a:t>: Els Schrauwen </a:t>
            </a:r>
            <a:r>
              <a:rPr lang="en-US" sz="1600" b="1" dirty="0" err="1"/>
              <a:t>en</a:t>
            </a:r>
            <a:r>
              <a:rPr lang="en-US" sz="1600" b="1" dirty="0"/>
              <a:t> Peter Massy.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 err="1"/>
              <a:t>Beiden</a:t>
            </a:r>
            <a:r>
              <a:rPr lang="en-US" sz="1600" b="1" dirty="0"/>
              <a:t> </a:t>
            </a:r>
            <a:r>
              <a:rPr lang="en-US" sz="1600" b="1" dirty="0" err="1"/>
              <a:t>delen</a:t>
            </a:r>
            <a:r>
              <a:rPr lang="en-US" sz="1600" b="1" dirty="0"/>
              <a:t> </a:t>
            </a:r>
            <a:r>
              <a:rPr lang="en-US" sz="1600" b="1" dirty="0" err="1"/>
              <a:t>een</a:t>
            </a:r>
            <a:r>
              <a:rPr lang="en-US" sz="1600" b="1" dirty="0"/>
              <a:t> </a:t>
            </a:r>
            <a:r>
              <a:rPr lang="en-US" sz="1600" b="1" dirty="0" err="1"/>
              <a:t>passie</a:t>
            </a:r>
            <a:r>
              <a:rPr lang="en-US" sz="1600" b="1" dirty="0"/>
              <a:t> </a:t>
            </a:r>
            <a:r>
              <a:rPr lang="en-US" sz="1600" b="1" dirty="0" err="1"/>
              <a:t>voor</a:t>
            </a:r>
            <a:r>
              <a:rPr lang="en-US" sz="1600" b="1" dirty="0"/>
              <a:t> </a:t>
            </a:r>
            <a:r>
              <a:rPr lang="en-US" sz="1600" b="1" dirty="0" err="1"/>
              <a:t>projectleiderschap</a:t>
            </a:r>
            <a:r>
              <a:rPr lang="en-US" sz="1600" b="1" dirty="0"/>
              <a:t> </a:t>
            </a:r>
            <a:r>
              <a:rPr lang="en-US" sz="1600" b="1" dirty="0" err="1"/>
              <a:t>dat</a:t>
            </a:r>
            <a:r>
              <a:rPr lang="en-US" sz="1600" b="1" dirty="0"/>
              <a:t> </a:t>
            </a:r>
            <a:r>
              <a:rPr lang="en-US" sz="1600" b="1" dirty="0" err="1"/>
              <a:t>moeiteloos</a:t>
            </a:r>
            <a:r>
              <a:rPr lang="en-US" sz="1600" b="1" dirty="0"/>
              <a:t> </a:t>
            </a:r>
            <a:r>
              <a:rPr lang="en-US" sz="1600" b="1" dirty="0" err="1"/>
              <a:t>verloopt</a:t>
            </a:r>
            <a:r>
              <a:rPr lang="en-US" sz="1600" b="1" dirty="0"/>
              <a:t>. </a:t>
            </a:r>
            <a:r>
              <a:rPr lang="en-US" sz="1600" b="1" dirty="0" err="1"/>
              <a:t>Inspireren</a:t>
            </a:r>
            <a:r>
              <a:rPr lang="en-US" sz="1600" b="1" dirty="0"/>
              <a:t>, </a:t>
            </a:r>
            <a:r>
              <a:rPr lang="en-US" sz="1600" b="1" dirty="0" err="1"/>
              <a:t>samenwerken</a:t>
            </a:r>
            <a:r>
              <a:rPr lang="en-US" sz="1600" b="1" dirty="0"/>
              <a:t> </a:t>
            </a:r>
            <a:r>
              <a:rPr lang="en-US" sz="1600" b="1" dirty="0" err="1"/>
              <a:t>en</a:t>
            </a:r>
            <a:r>
              <a:rPr lang="en-US" sz="1600" b="1" dirty="0"/>
              <a:t> </a:t>
            </a:r>
            <a:r>
              <a:rPr lang="en-US" sz="1600" b="1" dirty="0" err="1"/>
              <a:t>communiceren</a:t>
            </a:r>
            <a:r>
              <a:rPr lang="en-US" sz="1600" b="1" dirty="0"/>
              <a:t> </a:t>
            </a:r>
            <a:r>
              <a:rPr lang="en-US" sz="1600" b="1" dirty="0" err="1"/>
              <a:t>vormen</a:t>
            </a:r>
            <a:r>
              <a:rPr lang="en-US" sz="1600" b="1" dirty="0"/>
              <a:t> </a:t>
            </a:r>
            <a:r>
              <a:rPr lang="en-US" sz="1600" b="1" dirty="0" err="1"/>
              <a:t>daarbij</a:t>
            </a:r>
            <a:r>
              <a:rPr lang="en-US" sz="1600" b="1" dirty="0"/>
              <a:t> de rode </a:t>
            </a:r>
            <a:r>
              <a:rPr lang="en-US" sz="1600" b="1" dirty="0" err="1"/>
              <a:t>draad</a:t>
            </a:r>
            <a:r>
              <a:rPr lang="en-US" sz="1600" b="1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Meer info: </a:t>
            </a:r>
            <a:r>
              <a:rPr lang="en-US" sz="1600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contact@arkeoconsult.be</a:t>
            </a:r>
            <a:endParaRPr lang="en-US" sz="16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Masterclass op 20 </a:t>
            </a:r>
            <a:r>
              <a:rPr lang="en-US" sz="1600" b="1" dirty="0" err="1"/>
              <a:t>en</a:t>
            </a:r>
            <a:r>
              <a:rPr lang="en-US" sz="1600" b="1" dirty="0"/>
              <a:t> 27 </a:t>
            </a:r>
            <a:r>
              <a:rPr lang="en-US" sz="1600" b="1" dirty="0" err="1"/>
              <a:t>april</a:t>
            </a:r>
            <a:r>
              <a:rPr lang="en-US" sz="1600" b="1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408277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FC3E9-67E6-A39B-FCF0-DBAD08B05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26E521-8911-D928-63A3-4203E7320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327378"/>
            <a:ext cx="6251110" cy="3878862"/>
          </a:xfrm>
        </p:spPr>
        <p:txBody>
          <a:bodyPr anchor="b">
            <a:normAutofit fontScale="90000"/>
          </a:bodyPr>
          <a:lstStyle/>
          <a:p>
            <a:pPr algn="l"/>
            <a:br>
              <a:rPr lang="nl-BE" sz="2700" dirty="0"/>
            </a:br>
            <a:br>
              <a:rPr lang="nl-BE" sz="2700" dirty="0"/>
            </a:br>
            <a:br>
              <a:rPr lang="nl-BE" sz="2700" dirty="0"/>
            </a:br>
            <a:br>
              <a:rPr lang="nl-BE" sz="2700" dirty="0"/>
            </a:br>
            <a:br>
              <a:rPr lang="nl-BE" sz="2700" dirty="0"/>
            </a:br>
            <a:r>
              <a:rPr lang="nl-BE" sz="2700" dirty="0"/>
              <a:t>Misverstand 1: </a:t>
            </a:r>
            <a:br>
              <a:rPr lang="nl-BE" sz="4600" dirty="0"/>
            </a:br>
            <a:r>
              <a:rPr lang="nl-BE" sz="5300" b="1" dirty="0"/>
              <a:t>“We hebben een gemeenschappelijk doel, dus we begrijpen elkaar”</a:t>
            </a:r>
            <a:br>
              <a:rPr lang="nl-BE" sz="4600" b="1" dirty="0"/>
            </a:br>
            <a:endParaRPr lang="nl-BE" sz="46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E86DEA-E40C-5B99-F6ED-3C2F9D7F1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nl-BE" dirty="0"/>
              <a:t>Zonder expliciete afstemming werkt iedereen aan een andere versie van hetzelfde doel.</a:t>
            </a:r>
          </a:p>
          <a:p>
            <a:pPr algn="l"/>
            <a:endParaRPr lang="nl-BE" dirty="0"/>
          </a:p>
        </p:txBody>
      </p:sp>
      <p:pic>
        <p:nvPicPr>
          <p:cNvPr id="8" name="Afbeelding 7" descr="Afbeelding met schets, tekening, Kinderkunst, kunst&#10;&#10;Door AI gegenereerde inhoud is mogelijk onjuist.">
            <a:extLst>
              <a:ext uri="{FF2B5EF4-FFF2-40B4-BE49-F238E27FC236}">
                <a16:creationId xmlns:a16="http://schemas.microsoft.com/office/drawing/2014/main" id="{4D310617-A1A3-95F9-18A3-666A74308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2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5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DC9220-24DE-FF22-0CE7-7996B87D8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79"/>
            <a:ext cx="6251110" cy="1984813"/>
          </a:xfrm>
        </p:spPr>
        <p:txBody>
          <a:bodyPr anchor="b">
            <a:normAutofit/>
          </a:bodyPr>
          <a:lstStyle/>
          <a:p>
            <a:pPr algn="l"/>
            <a:r>
              <a:rPr lang="nl-BE" sz="2400" dirty="0"/>
              <a:t>Misverstand 2: </a:t>
            </a:r>
            <a:br>
              <a:rPr lang="nl-BE" sz="2400" dirty="0"/>
            </a:br>
            <a:r>
              <a:rPr lang="nl-BE" sz="4800" b="1" dirty="0"/>
              <a:t>“Conflict is een teken van falen”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D37796-7415-9619-D7A5-8B5662394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nl-BE" dirty="0"/>
              <a:t>Zonder debat krijg je </a:t>
            </a:r>
            <a:r>
              <a:rPr lang="nl-BE" dirty="0" err="1"/>
              <a:t>groepdenken</a:t>
            </a:r>
            <a:r>
              <a:rPr lang="nl-BE" dirty="0"/>
              <a:t>, waarbij kritische fouten over het hoofd worden gezien omdat niemand de sfeer wilde verpesten</a:t>
            </a:r>
          </a:p>
        </p:txBody>
      </p:sp>
      <p:pic>
        <p:nvPicPr>
          <p:cNvPr id="5" name="Afbeelding 4" descr="Afbeelding met tekening, Kinderkunst, schets, kunst&#10;&#10;Door AI gegenereerde inhoud is mogelijk onjuist.">
            <a:extLst>
              <a:ext uri="{FF2B5EF4-FFF2-40B4-BE49-F238E27FC236}">
                <a16:creationId xmlns:a16="http://schemas.microsoft.com/office/drawing/2014/main" id="{A3AA2D64-443D-23D8-83C4-C7C425CC5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2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014AE-74FC-CDD3-2EB1-4293D0E02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6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3D453A-D4CB-D50D-625A-31C4C6E82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62658"/>
            <a:ext cx="6251110" cy="2056835"/>
          </a:xfrm>
        </p:spPr>
        <p:txBody>
          <a:bodyPr anchor="b">
            <a:normAutofit/>
          </a:bodyPr>
          <a:lstStyle/>
          <a:p>
            <a:pPr algn="l"/>
            <a:r>
              <a:rPr lang="nl-BE" sz="2400" dirty="0"/>
              <a:t>Misverstand 3: </a:t>
            </a:r>
            <a:br>
              <a:rPr lang="nl-BE" sz="2400" dirty="0"/>
            </a:br>
            <a:r>
              <a:rPr lang="nl-BE" sz="4800" b="1" dirty="0"/>
              <a:t>“</a:t>
            </a:r>
            <a:r>
              <a:rPr lang="nl-BE" sz="4800" b="1" dirty="0" err="1"/>
              <a:t>Efficientie</a:t>
            </a:r>
            <a:r>
              <a:rPr lang="nl-BE" sz="4800" b="1" dirty="0"/>
              <a:t> is het enige dat telt”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6282EB-7E2C-F215-537D-7369B54B3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nl-BE" dirty="0"/>
              <a:t>Er is ruimte nodig voor sociale interactie en "lummelen", want dat is waar de creatieve kruisbestuiving plaatsvindt</a:t>
            </a:r>
          </a:p>
        </p:txBody>
      </p:sp>
      <p:pic>
        <p:nvPicPr>
          <p:cNvPr id="10" name="Afbeelding 9" descr="Afbeelding met tekening, schets, Kinderkunst, diagram&#10;&#10;Door AI gegenereerde inhoud is mogelijk onjuist.">
            <a:extLst>
              <a:ext uri="{FF2B5EF4-FFF2-40B4-BE49-F238E27FC236}">
                <a16:creationId xmlns:a16="http://schemas.microsoft.com/office/drawing/2014/main" id="{E95BF1EB-F320-450E-79B7-920A83FE9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1073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4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CD5A0-8D04-8457-ACAB-49E4E163A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97AAE7-61C6-4E9F-6550-FFA41757C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2770632"/>
          </a:xfrm>
        </p:spPr>
        <p:txBody>
          <a:bodyPr anchor="b">
            <a:normAutofit/>
          </a:bodyPr>
          <a:lstStyle/>
          <a:p>
            <a:pPr algn="l"/>
            <a:r>
              <a:rPr lang="nl-BE" sz="2400" dirty="0"/>
              <a:t>Misverstand 4: </a:t>
            </a:r>
            <a:br>
              <a:rPr lang="nl-BE" sz="5400" dirty="0"/>
            </a:br>
            <a:r>
              <a:rPr lang="nl-BE" sz="5400" b="1" dirty="0"/>
              <a:t>“</a:t>
            </a:r>
            <a:r>
              <a:rPr lang="nl-BE" sz="4800" b="1" dirty="0"/>
              <a:t>Als ik mijn werk goed doe, ziet de rest dat vanzelf”</a:t>
            </a:r>
            <a:endParaRPr lang="nl-BE" sz="4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6E08DC-1667-EA37-FA2B-112FC6181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nl-BE" dirty="0"/>
              <a:t>In een team moet je je waarde communiceren, anders wordt je de volgende keer misschien wel over het hoofd gezien.</a:t>
            </a:r>
          </a:p>
        </p:txBody>
      </p:sp>
      <p:pic>
        <p:nvPicPr>
          <p:cNvPr id="8" name="Afbeelding 7" descr="Afbeelding met meubels, ontwerp, kunst, lamp&#10;&#10;Door AI gegenereerde inhoud is mogelijk onjuist.">
            <a:extLst>
              <a:ext uri="{FF2B5EF4-FFF2-40B4-BE49-F238E27FC236}">
                <a16:creationId xmlns:a16="http://schemas.microsoft.com/office/drawing/2014/main" id="{EDAB68DD-1521-366D-E0C5-9568A1B67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0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94736-7D47-CAEF-BAF0-F8FA4DE53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AAB93C-76EF-7BCC-3A90-CF2C03F68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2054126"/>
          </a:xfrm>
        </p:spPr>
        <p:txBody>
          <a:bodyPr anchor="b">
            <a:normAutofit/>
          </a:bodyPr>
          <a:lstStyle/>
          <a:p>
            <a:pPr algn="l"/>
            <a:r>
              <a:rPr lang="nl-BE" sz="2400" dirty="0"/>
              <a:t>Misverstand 5: </a:t>
            </a:r>
            <a:br>
              <a:rPr lang="nl-BE" sz="5400" dirty="0"/>
            </a:br>
            <a:r>
              <a:rPr lang="nl-BE" sz="4800" b="1" dirty="0"/>
              <a:t>“Iedereen denkt en werkt zoals ik”</a:t>
            </a:r>
            <a:endParaRPr lang="nl-BE" sz="4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78DC633-D722-8A20-8AC6-4239FAFF3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nl-BE" dirty="0"/>
              <a:t>Het team is een ecosysteem van verschillende denkstijlen. Wat voor de een logisch is, is dat voor een ander veel minder.</a:t>
            </a:r>
          </a:p>
        </p:txBody>
      </p:sp>
      <p:pic>
        <p:nvPicPr>
          <p:cNvPr id="6" name="Afbeelding 5" descr="Afbeelding met tekening, Kinderkunst, kunst, schets&#10;&#10;Door AI gegenereerde inhoud is mogelijk onjuist.">
            <a:extLst>
              <a:ext uri="{FF2B5EF4-FFF2-40B4-BE49-F238E27FC236}">
                <a16:creationId xmlns:a16="http://schemas.microsoft.com/office/drawing/2014/main" id="{0FFAC9A5-98C0-E0A4-2B7C-8FB1AA96D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2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8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EED7A-FCC3-B042-2D54-6D0FC893B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C0C818-19D2-2400-29A7-91A13FFA8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2697480"/>
          </a:xfrm>
        </p:spPr>
        <p:txBody>
          <a:bodyPr anchor="b">
            <a:normAutofit/>
          </a:bodyPr>
          <a:lstStyle/>
          <a:p>
            <a:pPr algn="l"/>
            <a:r>
              <a:rPr lang="nl-BE" sz="2400" dirty="0"/>
              <a:t>Misverstand 6: </a:t>
            </a:r>
            <a:br>
              <a:rPr lang="nl-BE" sz="5400" dirty="0"/>
            </a:br>
            <a:r>
              <a:rPr lang="nl-BE" sz="4800" b="1" dirty="0"/>
              <a:t>“De beste oplossing wint altijd op basis van feiten”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A79B9E5-596E-DCFE-0C11-55E0170B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nl-BE" dirty="0"/>
              <a:t>In een team spelen echter ook emoties, politiek, budgetten en persoonlijke voorkeuren mee.</a:t>
            </a:r>
          </a:p>
        </p:txBody>
      </p:sp>
      <p:pic>
        <p:nvPicPr>
          <p:cNvPr id="5" name="Afbeelding 4" descr="Afbeelding met tekening, tekenfilm, kunst, tekst&#10;&#10;Door AI gegenereerde inhoud is mogelijk onjuist.">
            <a:extLst>
              <a:ext uri="{FF2B5EF4-FFF2-40B4-BE49-F238E27FC236}">
                <a16:creationId xmlns:a16="http://schemas.microsoft.com/office/drawing/2014/main" id="{B9A9D89B-8BD8-9767-9BFC-AEFFB2727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EB580-2BC2-7412-6B32-72BDF148A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419109-D74A-2995-6BB7-7360442B8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2752344"/>
          </a:xfrm>
        </p:spPr>
        <p:txBody>
          <a:bodyPr anchor="b">
            <a:normAutofit/>
          </a:bodyPr>
          <a:lstStyle/>
          <a:p>
            <a:pPr algn="l"/>
            <a:r>
              <a:rPr lang="nl-BE" sz="2400" dirty="0"/>
              <a:t>Misverstand 7: </a:t>
            </a:r>
            <a:br>
              <a:rPr lang="nl-BE" sz="4600" dirty="0"/>
            </a:br>
            <a:r>
              <a:rPr lang="nl-BE" sz="4800" dirty="0"/>
              <a:t>“</a:t>
            </a:r>
            <a:r>
              <a:rPr lang="nl-BE" sz="4800" b="1" dirty="0"/>
              <a:t>Soft skills zijn 'optioneel' of minderwaardig”</a:t>
            </a:r>
            <a:endParaRPr lang="nl-BE" sz="4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01E96F2-DE7A-F2AC-E1B0-2228DA81A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nl-BE" dirty="0"/>
              <a:t>Een briljante ingenieur die niet kan luisteren of delegeren, wordt een bottleneck voor het hele team. </a:t>
            </a:r>
          </a:p>
        </p:txBody>
      </p:sp>
      <p:pic>
        <p:nvPicPr>
          <p:cNvPr id="5" name="Afbeelding 4" descr="Afbeelding met kleding, tekening, kunst, schoeisel&#10;&#10;Door AI gegenereerde inhoud is mogelijk onjuist.">
            <a:extLst>
              <a:ext uri="{FF2B5EF4-FFF2-40B4-BE49-F238E27FC236}">
                <a16:creationId xmlns:a16="http://schemas.microsoft.com/office/drawing/2014/main" id="{1E2E9A87-2811-DD03-573B-69F8ED988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5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28897-CDCF-B50B-321D-77123668A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BABA25-D112-D9F6-4FC2-AF118E11E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2048256"/>
          </a:xfrm>
        </p:spPr>
        <p:txBody>
          <a:bodyPr anchor="b">
            <a:normAutofit/>
          </a:bodyPr>
          <a:lstStyle/>
          <a:p>
            <a:pPr algn="l"/>
            <a:r>
              <a:rPr lang="nl-BE" sz="2400" dirty="0"/>
              <a:t>Misverstand 8: </a:t>
            </a:r>
            <a:br>
              <a:rPr lang="nl-BE" sz="5400" dirty="0"/>
            </a:br>
            <a:r>
              <a:rPr lang="nl-BE" sz="4800" b="1" dirty="0"/>
              <a:t>"De rollen staan vast in het organogram"</a:t>
            </a:r>
            <a:endParaRPr lang="nl-BE" sz="4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4210531-8E74-4BCC-F0EC-446CEC0B4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nl-BE" dirty="0"/>
              <a:t>Veel mensen houden vast aan hun taak. In de beste teams vloeien rollen moeiteloos in elkaar over. </a:t>
            </a:r>
          </a:p>
        </p:txBody>
      </p:sp>
      <p:pic>
        <p:nvPicPr>
          <p:cNvPr id="5" name="Afbeelding 4" descr="Afbeelding met tekening, Kinderkunst, tekenfilm, kunst&#10;&#10;Door AI gegenereerde inhoud is mogelijk onjuist.">
            <a:extLst>
              <a:ext uri="{FF2B5EF4-FFF2-40B4-BE49-F238E27FC236}">
                <a16:creationId xmlns:a16="http://schemas.microsoft.com/office/drawing/2014/main" id="{DBF81BB8-F58B-4B48-7C24-BFD58D72F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r="23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1452</TotalTime>
  <Words>339</Words>
  <Application>Microsoft Office PowerPoint</Application>
  <PresentationFormat>Breedbeeld</PresentationFormat>
  <Paragraphs>29</Paragraphs>
  <Slides>10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Kantoorthema</vt:lpstr>
      <vt:lpstr>De 8 belangrijkste misverstanden rond teamwerking</vt:lpstr>
      <vt:lpstr>     Misverstand 1:  “We hebben een gemeenschappelijk doel, dus we begrijpen elkaar” </vt:lpstr>
      <vt:lpstr>Misverstand 2:  “Conflict is een teken van falen”</vt:lpstr>
      <vt:lpstr>Misverstand 3:  “Efficientie is het enige dat telt”</vt:lpstr>
      <vt:lpstr>Misverstand 4:  “Als ik mijn werk goed doe, ziet de rest dat vanzelf”</vt:lpstr>
      <vt:lpstr>Misverstand 5:  “Iedereen denkt en werkt zoals ik”</vt:lpstr>
      <vt:lpstr>Misverstand 6:  “De beste oplossing wint altijd op basis van feiten”</vt:lpstr>
      <vt:lpstr>Misverstand 7:  “Soft skills zijn 'optioneel' of minderwaardig”</vt:lpstr>
      <vt:lpstr>Misverstand 8:  "De rollen staan vast in het organogram"</vt:lpstr>
      <vt:lpstr>Ontdek de sleutel tot moeiteloos projectsucces in slechts 2 dagen!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Els Schrauwen</dc:creator>
  <cp:lastModifiedBy>Els Schrauwen</cp:lastModifiedBy>
  <cp:revision>2</cp:revision>
  <dcterms:created xsi:type="dcterms:W3CDTF">2026-02-01T13:07:52Z</dcterms:created>
  <dcterms:modified xsi:type="dcterms:W3CDTF">2026-03-31T09:47:55Z</dcterms:modified>
</cp:coreProperties>
</file>